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833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3" d="100"/>
          <a:sy n="93" d="100"/>
        </p:scale>
        <p:origin x="-3048" y="1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96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88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37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0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74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5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7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8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9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97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66C1-BAB2-43B9-9DF5-643994230EDE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1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96943" y="283510"/>
            <a:ext cx="418337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ВНИМАНИЮ СОБСТВЕННИКОВ МКД </a:t>
            </a:r>
          </a:p>
          <a:p>
            <a:pPr algn="ctr"/>
            <a:r>
              <a:rPr lang="ru-RU" sz="2000" b="1" dirty="0" smtClean="0"/>
              <a:t>ул. </a:t>
            </a:r>
            <a:r>
              <a:rPr lang="ru-RU" sz="2000" b="1" dirty="0" smtClean="0"/>
              <a:t>Красноармейская, д. 23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206" y="1215228"/>
            <a:ext cx="6745794" cy="6430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собственники!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На основании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Протокола 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1/18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общего собрания собственников помещений в многоквартирном доме 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03.08.2018г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по п.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повестки дня «О ежегодной индексации тарифа на содержание жилого помещения», большинством голосов собственников помещений, от принявших участие в голосовании,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принято решение 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Ежегодно индексировать тариф на содержание жилого помещения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величину, не превышающую уровень инфляции за предыдущий календарный год в соответствии с официальными данными Федеральной государственной службы статистики».</a:t>
            </a: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На основании вышеизложенного, тариф на содержание жилого помещения с 01.08.2019г. составит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40,75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руб./кв.м. </a:t>
            </a:r>
          </a:p>
          <a:p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3491" y="8262998"/>
            <a:ext cx="3429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Управляющая компания </a:t>
            </a:r>
            <a:r>
              <a:rPr lang="ru-RU" b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b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ВЕСТА-Прогресс»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:\Документы\логотип Вест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0" y="22213"/>
            <a:ext cx="1501263" cy="150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3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</TotalTime>
  <Words>109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Медведева Анастасия</cp:lastModifiedBy>
  <cp:revision>39</cp:revision>
  <cp:lastPrinted>2019-06-18T11:44:34Z</cp:lastPrinted>
  <dcterms:created xsi:type="dcterms:W3CDTF">2017-09-10T09:08:54Z</dcterms:created>
  <dcterms:modified xsi:type="dcterms:W3CDTF">2019-07-22T07:42:07Z</dcterms:modified>
</cp:coreProperties>
</file>